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79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24"/>
  </p:normalViewPr>
  <p:slideViewPr>
    <p:cSldViewPr snapToGrid="0">
      <p:cViewPr>
        <p:scale>
          <a:sx n="121" d="100"/>
          <a:sy n="121" d="100"/>
        </p:scale>
        <p:origin x="44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Modeling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lifecycle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Okrs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4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Lmf</a:t>
            </a:r>
            <a:r>
              <a:rPr lang="en-US" dirty="0"/>
              <a:t> operational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6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View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AC6B-C0D0-ADA5-6152-2A7AA3A39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14" y="728980"/>
            <a:ext cx="5115686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D0F63-27FF-5F11-94BD-783B317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0" y="1551392"/>
            <a:ext cx="4410913" cy="351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8DF18-447D-68AD-2204-B5B4F307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1017"/>
            <a:ext cx="4808764" cy="4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1512C-21AF-430B-34A2-B8CA5B2E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23" y="482400"/>
            <a:ext cx="1667503" cy="52554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2FDA4-6CF6-4D54-49C3-F422ABD3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21595"/>
            <a:ext cx="7772400" cy="44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3BC2-4F4B-128C-79E8-7BB618DB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48" y="1198557"/>
            <a:ext cx="4988642" cy="1895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63C1F-EB8E-EDB5-D8F0-FAD4A3907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88173"/>
            <a:ext cx="7772400" cy="19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ECFC-952A-266B-7E0F-9BA9D9A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3C11-0E0A-59A7-BFC8-1B313E26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1231900"/>
            <a:ext cx="7289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0993-FCB8-BBBD-0018-39F54896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5CA949-2D1D-AD2B-5C31-8D3ABBC0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50" y="415152"/>
            <a:ext cx="2984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88177-3ABE-4B18-149D-3BB5FAB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90FEB-DAB4-D421-CD98-51BF7808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2" y="502346"/>
            <a:ext cx="4752262" cy="4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99A4-2F2F-DC25-E08F-D2EAA18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20" y="447869"/>
            <a:ext cx="3723039" cy="6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A8E81-2C8F-BE6B-572D-D8EAAEBC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4" y="718881"/>
            <a:ext cx="5551714" cy="399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AF460-A650-F701-7A95-E72CB865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76D02-CBA9-BA28-8B92-8D244549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996950"/>
            <a:ext cx="5956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EFEFB-9FEF-0A89-486C-B918E6F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7" y="184150"/>
            <a:ext cx="3810000" cy="648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BE2FD-E235-F1D2-8381-B17F8C7C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13" y="1038004"/>
            <a:ext cx="4061226" cy="50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F4C-97D5-A1CF-5264-FE42C01D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35" y="833526"/>
            <a:ext cx="5924938" cy="5050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3A53B-1D4C-4DDF-B5AD-069AADF5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661467"/>
            <a:ext cx="9900745" cy="548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237D7B-C10F-CEE8-C251-8D029636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984250"/>
            <a:ext cx="5346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5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68864-DD9A-6C10-7897-A8512C52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160117"/>
            <a:ext cx="6604000" cy="4749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13671B-AE25-3DDA-DFFB-458B60925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72684"/>
              </p:ext>
            </p:extLst>
          </p:nvPr>
        </p:nvGraphicFramePr>
        <p:xfrm>
          <a:off x="545630" y="1371600"/>
          <a:ext cx="3946858" cy="4114800"/>
        </p:xfrm>
        <a:graphic>
          <a:graphicData uri="http://schemas.openxmlformats.org/drawingml/2006/table">
            <a:tbl>
              <a:tblPr/>
              <a:tblGrid>
                <a:gridCol w="348718">
                  <a:extLst>
                    <a:ext uri="{9D8B030D-6E8A-4147-A177-3AD203B41FA5}">
                      <a16:colId xmlns:a16="http://schemas.microsoft.com/office/drawing/2014/main" val="3484043568"/>
                    </a:ext>
                  </a:extLst>
                </a:gridCol>
                <a:gridCol w="966901">
                  <a:extLst>
                    <a:ext uri="{9D8B030D-6E8A-4147-A177-3AD203B41FA5}">
                      <a16:colId xmlns:a16="http://schemas.microsoft.com/office/drawing/2014/main" val="2459291183"/>
                    </a:ext>
                  </a:extLst>
                </a:gridCol>
                <a:gridCol w="2631239">
                  <a:extLst>
                    <a:ext uri="{9D8B030D-6E8A-4147-A177-3AD203B41FA5}">
                      <a16:colId xmlns:a16="http://schemas.microsoft.com/office/drawing/2014/main" val="1314366511"/>
                    </a:ext>
                  </a:extLst>
                </a:gridCol>
              </a:tblGrid>
              <a:tr h="18101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Viable Model Products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92254"/>
                  </a:ext>
                </a:extLst>
              </a:tr>
              <a:tr h="18101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Value Stream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73826"/>
                  </a:ext>
                </a:extLst>
              </a:tr>
              <a:tr h="1558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Systems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9929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MP.1.2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Definition (OKRs, OV-1)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102663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Functional Architectures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11247"/>
                  </a:ext>
                </a:extLst>
              </a:tr>
              <a:tr h="306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Physical Architectures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0874"/>
                  </a:ext>
                </a:extLst>
              </a:tr>
              <a:tr h="2614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 Architecture (incl. TLM/Cmds)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3991"/>
                  </a:ext>
                </a:extLst>
              </a:tr>
              <a:tr h="17598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MP.3.9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Hazard Analysis and Controls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24054"/>
                  </a:ext>
                </a:extLst>
              </a:tr>
              <a:tr h="22626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MP.4.7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Concept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69786"/>
                  </a:ext>
                </a:extLst>
              </a:tr>
              <a:tr h="1860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Viewpoint Products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4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5F361-B0D9-D6C0-5A00-0794599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" y="1177480"/>
            <a:ext cx="11339105" cy="21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1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1B9C3-2FDB-3B84-5856-6EF4B3A9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02874"/>
            <a:ext cx="7772400" cy="30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8297B-DA8D-689B-927F-3E2212C9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269" y="349367"/>
            <a:ext cx="5549462" cy="58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187D0-8EB8-E6ED-8CDC-5C8962FF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03" y="1397877"/>
            <a:ext cx="9538342" cy="38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5C62A-5701-8EBC-0857-E3B2E945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336550"/>
            <a:ext cx="5880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DFE25-F6F6-DB07-A4A8-0DFA6D34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83" y="451068"/>
            <a:ext cx="5873036" cy="54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00A01-C715-9DDF-B2D0-21F5835A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71450"/>
            <a:ext cx="7010400" cy="651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324E7-3677-E9BD-90AA-5BBAD87C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3" y="769882"/>
            <a:ext cx="4835853" cy="48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8B166-1139-B795-7D5B-BE4943AE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69" y="1493517"/>
            <a:ext cx="5441302" cy="35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EA1A2-A73E-04D8-3B12-E2AF784E5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44" y="523546"/>
            <a:ext cx="5537200" cy="560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D60339-A5DE-7CA6-AA98-92D3D392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6" y="1587281"/>
            <a:ext cx="5910219" cy="32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A0F71-C8BA-1640-D9A5-93C7EDAD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33" y="1817675"/>
            <a:ext cx="6309049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0CB57-316E-B582-F4BE-77755375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2200"/>
            <a:ext cx="4957293" cy="41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D013F-027A-440E-3BE0-7F3C2480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EEA418-146B-9F2D-39FD-64A51DE9C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06" y="2050742"/>
            <a:ext cx="4915346" cy="2328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325AA-D576-087E-C892-6DA4BFCCB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00" y="807867"/>
            <a:ext cx="1252565" cy="44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DDBB5-275C-5FA5-1036-0D8E961E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87" y="2155703"/>
            <a:ext cx="4967644" cy="21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4556-D762-3113-F958-5A3DCBD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40" y="1244845"/>
            <a:ext cx="4622670" cy="41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158</Words>
  <Application>Microsoft Macintosh PowerPoint</Application>
  <PresentationFormat>Widescreen</PresentationFormat>
  <Paragraphs>77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16</cp:revision>
  <dcterms:created xsi:type="dcterms:W3CDTF">2025-05-01T00:35:05Z</dcterms:created>
  <dcterms:modified xsi:type="dcterms:W3CDTF">2025-05-05T02:17:09Z</dcterms:modified>
</cp:coreProperties>
</file>